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74F2-62FB-4EB5-AE92-5A1C875BF11E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3628-4B7F-4FDB-A016-B6032F2BA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74F2-62FB-4EB5-AE92-5A1C875BF11E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3628-4B7F-4FDB-A016-B6032F2BA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74F2-62FB-4EB5-AE92-5A1C875BF11E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3628-4B7F-4FDB-A016-B6032F2BA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74F2-62FB-4EB5-AE92-5A1C875BF11E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3628-4B7F-4FDB-A016-B6032F2BA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74F2-62FB-4EB5-AE92-5A1C875BF11E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3628-4B7F-4FDB-A016-B6032F2BA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74F2-62FB-4EB5-AE92-5A1C875BF11E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3628-4B7F-4FDB-A016-B6032F2BA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74F2-62FB-4EB5-AE92-5A1C875BF11E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3628-4B7F-4FDB-A016-B6032F2BA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74F2-62FB-4EB5-AE92-5A1C875BF11E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3628-4B7F-4FDB-A016-B6032F2BA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74F2-62FB-4EB5-AE92-5A1C875BF11E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3628-4B7F-4FDB-A016-B6032F2BA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74F2-62FB-4EB5-AE92-5A1C875BF11E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3628-4B7F-4FDB-A016-B6032F2BA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74F2-62FB-4EB5-AE92-5A1C875BF11E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3628-4B7F-4FDB-A016-B6032F2BA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A74F2-62FB-4EB5-AE92-5A1C875BF11E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B3628-4B7F-4FDB-A016-B6032F2BA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en-US" dirty="0" err="1" smtClean="0"/>
              <a:t>Fermilab</a:t>
            </a:r>
            <a:r>
              <a:rPr lang="en-US" dirty="0" smtClean="0"/>
              <a:t> Distribution</a:t>
            </a:r>
            <a:endParaRPr lang="en-US" dirty="0"/>
          </a:p>
        </p:txBody>
      </p:sp>
      <p:pic>
        <p:nvPicPr>
          <p:cNvPr id="4" name="Picture 3" descr="TSS Workers 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905000"/>
            <a:ext cx="2590800" cy="1943100"/>
          </a:xfrm>
          <a:prstGeom prst="rect">
            <a:avLst/>
          </a:prstGeom>
        </p:spPr>
      </p:pic>
      <p:pic>
        <p:nvPicPr>
          <p:cNvPr id="5" name="Picture 4" descr="Helium Tanks 00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1981200"/>
            <a:ext cx="2438400" cy="1828800"/>
          </a:xfrm>
          <a:prstGeom prst="rect">
            <a:avLst/>
          </a:prstGeom>
        </p:spPr>
      </p:pic>
      <p:pic>
        <p:nvPicPr>
          <p:cNvPr id="6" name="Picture 5" descr="TSS Workers 00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1981200"/>
            <a:ext cx="2438400" cy="1828800"/>
          </a:xfrm>
          <a:prstGeom prst="rect">
            <a:avLst/>
          </a:prstGeom>
        </p:spPr>
      </p:pic>
      <p:pic>
        <p:nvPicPr>
          <p:cNvPr id="7" name="Picture 6" descr="TSS Workers 00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52800" y="4191000"/>
            <a:ext cx="24384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 Employees</a:t>
            </a:r>
          </a:p>
          <a:p>
            <a:r>
              <a:rPr lang="en-US" dirty="0" smtClean="0"/>
              <a:t>Processed 30,000 packages in 2010</a:t>
            </a:r>
          </a:p>
          <a:p>
            <a:r>
              <a:rPr lang="en-US" dirty="0" smtClean="0"/>
              <a:t>Unload freight/supplies from approximately 20 trucks a day</a:t>
            </a:r>
          </a:p>
          <a:p>
            <a:r>
              <a:rPr lang="en-US" dirty="0" smtClean="0"/>
              <a:t>Unload approximately 120 small packages from UPS and FedEx daily</a:t>
            </a:r>
          </a:p>
          <a:p>
            <a:r>
              <a:rPr lang="en-US" dirty="0" smtClean="0"/>
              <a:t>Deliver small packages to Wilson Hall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Mailroom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Employees</a:t>
            </a:r>
          </a:p>
          <a:p>
            <a:r>
              <a:rPr lang="en-US" dirty="0" smtClean="0"/>
              <a:t>Process 254,000 </a:t>
            </a:r>
            <a:r>
              <a:rPr lang="en-US" dirty="0" err="1" smtClean="0"/>
              <a:t>pcs</a:t>
            </a:r>
            <a:r>
              <a:rPr lang="en-US" dirty="0" smtClean="0"/>
              <a:t> incoming mail</a:t>
            </a:r>
          </a:p>
          <a:p>
            <a:pPr lvl="1"/>
            <a:r>
              <a:rPr lang="en-US" dirty="0" smtClean="0"/>
              <a:t>120 delivery locations on site</a:t>
            </a:r>
          </a:p>
          <a:p>
            <a:r>
              <a:rPr lang="en-US" dirty="0" smtClean="0"/>
              <a:t>Outgoing Mail</a:t>
            </a:r>
          </a:p>
          <a:p>
            <a:pPr lvl="1"/>
            <a:r>
              <a:rPr lang="en-US" dirty="0" smtClean="0"/>
              <a:t>Process 148,000 </a:t>
            </a:r>
            <a:r>
              <a:rPr lang="en-US" dirty="0" err="1" smtClean="0"/>
              <a:t>pcs</a:t>
            </a:r>
            <a:r>
              <a:rPr lang="en-US" dirty="0" smtClean="0"/>
              <a:t> domestic mail</a:t>
            </a:r>
          </a:p>
          <a:p>
            <a:pPr lvl="1"/>
            <a:r>
              <a:rPr lang="en-US" dirty="0" smtClean="0"/>
              <a:t>Process 8,170 lbs foreign mail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9 Employees</a:t>
            </a:r>
          </a:p>
          <a:p>
            <a:r>
              <a:rPr lang="en-US" dirty="0" smtClean="0"/>
              <a:t>1 Bus operation</a:t>
            </a:r>
          </a:p>
          <a:p>
            <a:r>
              <a:rPr lang="en-US" dirty="0" smtClean="0"/>
              <a:t>5 </a:t>
            </a:r>
            <a:r>
              <a:rPr lang="en-US" dirty="0" err="1" smtClean="0"/>
              <a:t>Trac</a:t>
            </a:r>
            <a:r>
              <a:rPr lang="en-US" dirty="0" smtClean="0"/>
              <a:t>/Trailer operators</a:t>
            </a:r>
          </a:p>
          <a:p>
            <a:r>
              <a:rPr lang="en-US" dirty="0" smtClean="0"/>
              <a:t>3 Heavy straight truck operators</a:t>
            </a:r>
          </a:p>
          <a:p>
            <a:pPr lvl="1"/>
            <a:r>
              <a:rPr lang="en-US" dirty="0" smtClean="0"/>
              <a:t>Furniture</a:t>
            </a:r>
          </a:p>
          <a:p>
            <a:pPr lvl="1"/>
            <a:r>
              <a:rPr lang="en-US" dirty="0" smtClean="0"/>
              <a:t>Steel (plates, blocks, posts, building </a:t>
            </a:r>
            <a:r>
              <a:rPr lang="en-US" dirty="0" err="1" smtClean="0"/>
              <a:t>mtrls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Concrete blocks</a:t>
            </a:r>
          </a:p>
          <a:p>
            <a:pPr lvl="1"/>
            <a:r>
              <a:rPr lang="en-US" dirty="0" smtClean="0"/>
              <a:t>Magnets </a:t>
            </a:r>
          </a:p>
          <a:p>
            <a:pPr lvl="1"/>
            <a:r>
              <a:rPr lang="en-US" dirty="0" smtClean="0"/>
              <a:t>Pumps, compressors, generators</a:t>
            </a:r>
          </a:p>
          <a:p>
            <a:pPr lvl="1"/>
            <a:r>
              <a:rPr lang="en-US" dirty="0" smtClean="0"/>
              <a:t>Forklifts, </a:t>
            </a:r>
            <a:r>
              <a:rPr lang="en-US" dirty="0" err="1" smtClean="0"/>
              <a:t>manlifts</a:t>
            </a:r>
            <a:endParaRPr lang="en-US" dirty="0" smtClean="0"/>
          </a:p>
          <a:p>
            <a:pPr lvl="1"/>
            <a:r>
              <a:rPr lang="en-US" dirty="0" smtClean="0"/>
              <a:t>Trailers</a:t>
            </a:r>
          </a:p>
          <a:p>
            <a:pPr lvl="1"/>
            <a:r>
              <a:rPr lang="en-US" dirty="0" smtClean="0"/>
              <a:t>On-site freight and package delivery</a:t>
            </a:r>
          </a:p>
          <a:p>
            <a:r>
              <a:rPr lang="en-US" dirty="0" smtClean="0"/>
              <a:t>3 day route to Argonne Nat Lab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/>
          <a:lstStyle/>
          <a:p>
            <a:r>
              <a:rPr lang="en-US" dirty="0" smtClean="0"/>
              <a:t>Presentation by Al </a:t>
            </a:r>
            <a:r>
              <a:rPr lang="en-US" dirty="0" err="1" smtClean="0"/>
              <a:t>Elste</a:t>
            </a:r>
            <a:r>
              <a:rPr lang="en-US" dirty="0" smtClean="0"/>
              <a:t>, Traffic Supervisor</a:t>
            </a:r>
            <a:endParaRPr lang="en-US" dirty="0"/>
          </a:p>
        </p:txBody>
      </p:sp>
      <p:pic>
        <p:nvPicPr>
          <p:cNvPr id="4" name="Picture 3" descr="Cargo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209800"/>
            <a:ext cx="2619048" cy="1752381"/>
          </a:xfrm>
          <a:prstGeom prst="rect">
            <a:avLst/>
          </a:prstGeom>
        </p:spPr>
      </p:pic>
      <p:pic>
        <p:nvPicPr>
          <p:cNvPr id="5" name="Picture 4" descr="Cargo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2209800"/>
            <a:ext cx="2524125" cy="1809750"/>
          </a:xfrm>
          <a:prstGeom prst="rect">
            <a:avLst/>
          </a:prstGeom>
        </p:spPr>
      </p:pic>
      <p:pic>
        <p:nvPicPr>
          <p:cNvPr id="6" name="Picture 5" descr="Cargo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0" y="4191000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Service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Services Section</a:t>
            </a:r>
          </a:p>
          <a:p>
            <a:r>
              <a:rPr lang="en-US" dirty="0" smtClean="0"/>
              <a:t>Transportation Services Department</a:t>
            </a:r>
          </a:p>
          <a:p>
            <a:r>
              <a:rPr lang="en-US" dirty="0" smtClean="0"/>
              <a:t>Our focus is on providing  good service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132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Fermilab Distribution</vt:lpstr>
      <vt:lpstr>Receiving</vt:lpstr>
      <vt:lpstr>Mailroom</vt:lpstr>
      <vt:lpstr>Distribution </vt:lpstr>
      <vt:lpstr>Shipping</vt:lpstr>
      <vt:lpstr>Customer Service </vt:lpstr>
    </vt:vector>
  </TitlesOfParts>
  <Company>Fermi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Fermilab Distribution</dc:title>
  <dc:creator>bniesman</dc:creator>
  <cp:lastModifiedBy>bniesman</cp:lastModifiedBy>
  <cp:revision>137</cp:revision>
  <dcterms:created xsi:type="dcterms:W3CDTF">2011-03-15T15:17:23Z</dcterms:created>
  <dcterms:modified xsi:type="dcterms:W3CDTF">2011-03-16T18:26:33Z</dcterms:modified>
</cp:coreProperties>
</file>